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**Produtores** são aplicações cliente que publicam eventos em tópicos, enviando dados a um _broker_ do _cluster_ através da _Producer API_.
* **Consumidores** são aplicações que se inscrevem em tópicos e recebem os seus eventos dos _brokers_ do _cluster_, utilizando a _Consumer API_.
  * Podem ser agrupados em _clusters_ de consumidores, garantindo a unicidade na leitura
Produtores e consumidores não são acoplados.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**Entidade**: algo que existe e é identificável
  * _existência_
* **Evento**: algo que aconteceu
  * _ocorrência_
Bancos de dados relacionais são organizados em torno do conceito de entidades, _mas não escalam bem no tratamento de eventos_.
Uma estrutura de dados que permite escalabilidade no tratamento de eventos é o _log_ (um registro persistente de eventos).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- Introdução ao ecossistema</dc:title>
  <dc:subject>Introdução ao ecossistema Apache Kafka</dc:subject>
  <dc:creator>Created by Marp</dc:creator>
  <cp:lastModifiedBy>Created by Marp</cp:lastModifiedBy>
  <cp:revision>1</cp:revision>
  <dcterms:created xsi:type="dcterms:W3CDTF">2021-07-29T16:57:01Z</dcterms:created>
  <dcterms:modified xsi:type="dcterms:W3CDTF">2021-07-29T16:57:01Z</dcterms:modified>
</cp:coreProperties>
</file>